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57" r:id="rId5"/>
    <p:sldId id="259" r:id="rId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2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CB4D5-59A7-40A5-AD21-0E37DE5FB0BE}" type="datetimeFigureOut">
              <a:rPr lang="uk-UA" smtClean="0"/>
              <a:t>10.02.2020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09882-E927-4A8F-8806-8853B43BBF54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CB4D5-59A7-40A5-AD21-0E37DE5FB0BE}" type="datetimeFigureOut">
              <a:rPr lang="uk-UA" smtClean="0"/>
              <a:t>10.02.2020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09882-E927-4A8F-8806-8853B43BBF54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CB4D5-59A7-40A5-AD21-0E37DE5FB0BE}" type="datetimeFigureOut">
              <a:rPr lang="uk-UA" smtClean="0"/>
              <a:t>10.02.2020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09882-E927-4A8F-8806-8853B43BBF54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CB4D5-59A7-40A5-AD21-0E37DE5FB0BE}" type="datetimeFigureOut">
              <a:rPr lang="uk-UA" smtClean="0"/>
              <a:t>10.02.2020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09882-E927-4A8F-8806-8853B43BBF54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CB4D5-59A7-40A5-AD21-0E37DE5FB0BE}" type="datetimeFigureOut">
              <a:rPr lang="uk-UA" smtClean="0"/>
              <a:t>10.02.2020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09882-E927-4A8F-8806-8853B43BBF54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CB4D5-59A7-40A5-AD21-0E37DE5FB0BE}" type="datetimeFigureOut">
              <a:rPr lang="uk-UA" smtClean="0"/>
              <a:t>10.02.2020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09882-E927-4A8F-8806-8853B43BBF54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CB4D5-59A7-40A5-AD21-0E37DE5FB0BE}" type="datetimeFigureOut">
              <a:rPr lang="uk-UA" smtClean="0"/>
              <a:t>10.02.2020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09882-E927-4A8F-8806-8853B43BBF54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CB4D5-59A7-40A5-AD21-0E37DE5FB0BE}" type="datetimeFigureOut">
              <a:rPr lang="uk-UA" smtClean="0"/>
              <a:t>10.02.2020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09882-E927-4A8F-8806-8853B43BBF54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CB4D5-59A7-40A5-AD21-0E37DE5FB0BE}" type="datetimeFigureOut">
              <a:rPr lang="uk-UA" smtClean="0"/>
              <a:t>10.02.2020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09882-E927-4A8F-8806-8853B43BBF54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CB4D5-59A7-40A5-AD21-0E37DE5FB0BE}" type="datetimeFigureOut">
              <a:rPr lang="uk-UA" smtClean="0"/>
              <a:t>10.02.2020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09882-E927-4A8F-8806-8853B43BBF54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CB4D5-59A7-40A5-AD21-0E37DE5FB0BE}" type="datetimeFigureOut">
              <a:rPr lang="uk-UA" smtClean="0"/>
              <a:t>10.02.2020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09882-E927-4A8F-8806-8853B43BBF54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CB4D5-59A7-40A5-AD21-0E37DE5FB0BE}" type="datetimeFigureOut">
              <a:rPr lang="uk-UA" smtClean="0"/>
              <a:t>10.02.2020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09882-E927-4A8F-8806-8853B43BBF54}" type="slidenum">
              <a:rPr lang="uk-UA" smtClean="0"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err="1" smtClean="0"/>
              <a:t>псчс</a:t>
            </a:r>
            <a:endParaRPr lang="uk-UA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797152"/>
            <a:ext cx="6400800" cy="1656184"/>
          </a:xfrm>
        </p:spPr>
        <p:txBody>
          <a:bodyPr/>
          <a:lstStyle/>
          <a:p>
            <a:r>
              <a:rPr lang="uk-UA" dirty="0" err="1" smtClean="0"/>
              <a:t>психологі</a:t>
            </a:r>
            <a:r>
              <a:rPr lang="uk-UA" dirty="0" err="1" smtClean="0">
                <a:solidFill>
                  <a:schemeClr val="tx1"/>
                </a:solidFill>
              </a:rPr>
              <a:t>пм</a:t>
            </a:r>
            <a:endParaRPr lang="uk-UA" dirty="0"/>
          </a:p>
        </p:txBody>
      </p:sp>
      <p:pic>
        <p:nvPicPr>
          <p:cNvPr id="1026" name="Picture 2" descr="K:\ВРГС\unnam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404664"/>
            <a:ext cx="6470848" cy="496855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827584" y="5229200"/>
            <a:ext cx="77048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i="1" dirty="0" err="1" smtClean="0"/>
              <a:t>Психолого</a:t>
            </a:r>
            <a:r>
              <a:rPr lang="uk-UA" sz="3200" b="1" i="1" dirty="0" smtClean="0"/>
              <a:t> – педагогічна служба опорного закладу</a:t>
            </a:r>
            <a:endParaRPr lang="uk-UA" sz="3200" b="1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Психолого-педагогічна служба: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Надає соціальну та психологічну допомогу</a:t>
            </a:r>
          </a:p>
          <a:p>
            <a:pPr>
              <a:buNone/>
            </a:pPr>
            <a:r>
              <a:rPr lang="uk-UA" dirty="0"/>
              <a:t>в</a:t>
            </a:r>
            <a:r>
              <a:rPr lang="uk-UA" dirty="0" smtClean="0"/>
              <a:t>сім учасникам освітнього процесу</a:t>
            </a:r>
          </a:p>
          <a:p>
            <a:r>
              <a:rPr lang="uk-UA" dirty="0" smtClean="0"/>
              <a:t>Сприяє зменшенню гостроти переживань, рівня психоемоційної напруги дитини</a:t>
            </a:r>
          </a:p>
          <a:p>
            <a:r>
              <a:rPr lang="uk-UA" dirty="0" smtClean="0"/>
              <a:t>Забезпечує корекцію її ставлень, настанов, відношень, уявлень</a:t>
            </a:r>
          </a:p>
          <a:p>
            <a:r>
              <a:rPr lang="uk-UA" dirty="0" smtClean="0"/>
              <a:t>Створює умови для формування нових та розвитку існуючих нахилів, здібностей, умінь, </a:t>
            </a:r>
            <a:r>
              <a:rPr lang="uk-UA" dirty="0" err="1" smtClean="0"/>
              <a:t>компетентностей</a:t>
            </a:r>
            <a:endParaRPr lang="uk-UA" dirty="0" smtClean="0"/>
          </a:p>
          <a:p>
            <a:endParaRPr lang="uk-U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4" name="Місце для вмісту 3" descr="Рисунок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139952" y="2996952"/>
            <a:ext cx="4913376" cy="3688080"/>
          </a:xfrm>
        </p:spPr>
      </p:pic>
      <p:pic>
        <p:nvPicPr>
          <p:cNvPr id="6" name="Рисунок 5" descr="Рисунок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7544" y="332656"/>
            <a:ext cx="4760976" cy="357835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2050" name="Picture 2" descr="K:\ВРГС\struktura_roboti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8623610" cy="63367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098" name="Picture 2" descr="K:\ВРГС\unnamed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88640"/>
            <a:ext cx="8496944" cy="63727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54</Words>
  <Application>Microsoft Office PowerPoint</Application>
  <PresentationFormat>Екран (4:3)</PresentationFormat>
  <Paragraphs>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6" baseType="lpstr">
      <vt:lpstr>Тема Office</vt:lpstr>
      <vt:lpstr>псчс</vt:lpstr>
      <vt:lpstr>Психолого-педагогічна служба:</vt:lpstr>
      <vt:lpstr>Слайд 3</vt:lpstr>
      <vt:lpstr>Слайд 4</vt:lpstr>
      <vt:lpstr>Слайд 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псчс</dc:title>
  <dc:creator>1</dc:creator>
  <cp:lastModifiedBy>1</cp:lastModifiedBy>
  <cp:revision>4</cp:revision>
  <dcterms:created xsi:type="dcterms:W3CDTF">2020-02-10T09:07:07Z</dcterms:created>
  <dcterms:modified xsi:type="dcterms:W3CDTF">2020-02-10T09:42:55Z</dcterms:modified>
</cp:coreProperties>
</file>