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Default ContentType="image/jpeg" Extension="jpeg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2" d="100"/>
          <a:sy n="112" d="100"/>
        </p:scale>
        <p:origin x="222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кутний трикут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grpSp>
        <p:nvGrpSpPr>
          <p:cNvPr id="2" name="Групувати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іліні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іліні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іліні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 сполучна ліні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CFAE04A-D003-4715-9053-4848A805039E}" type="datetimeFigureOut">
              <a:rPr lang="uk-UA" smtClean="0"/>
              <a:pPr/>
              <a:t>10.02.2020</a:t>
            </a:fld>
            <a:endParaRPr lang="uk-UA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103643-E487-4F2F-9F51-E9F6B1F17F99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AE04A-D003-4715-9053-4848A805039E}" type="datetimeFigureOut">
              <a:rPr lang="uk-UA" smtClean="0"/>
              <a:pPr/>
              <a:t>10.02.2020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103643-E487-4F2F-9F51-E9F6B1F17F99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AE04A-D003-4715-9053-4848A805039E}" type="datetimeFigureOut">
              <a:rPr lang="uk-UA" smtClean="0"/>
              <a:pPr/>
              <a:t>10.02.2020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103643-E487-4F2F-9F51-E9F6B1F17F99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AE04A-D003-4715-9053-4848A805039E}" type="datetimeFigureOut">
              <a:rPr lang="uk-UA" smtClean="0"/>
              <a:pPr/>
              <a:t>10.02.2020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103643-E487-4F2F-9F51-E9F6B1F17F99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AE04A-D003-4715-9053-4848A805039E}" type="datetimeFigureOut">
              <a:rPr lang="uk-UA" smtClean="0"/>
              <a:pPr/>
              <a:t>10.02.2020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103643-E487-4F2F-9F51-E9F6B1F17F99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AE04A-D003-4715-9053-4848A805039E}" type="datetimeFigureOut">
              <a:rPr lang="uk-UA" smtClean="0"/>
              <a:pPr/>
              <a:t>10.02.2020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103643-E487-4F2F-9F51-E9F6B1F17F99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AE04A-D003-4715-9053-4848A805039E}" type="datetimeFigureOut">
              <a:rPr lang="uk-UA" smtClean="0"/>
              <a:pPr/>
              <a:t>10.02.2020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103643-E487-4F2F-9F51-E9F6B1F17F99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AE04A-D003-4715-9053-4848A805039E}" type="datetimeFigureOut">
              <a:rPr lang="uk-UA" smtClean="0"/>
              <a:pPr/>
              <a:t>10.02.2020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103643-E487-4F2F-9F51-E9F6B1F17F99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AE04A-D003-4715-9053-4848A805039E}" type="datetimeFigureOut">
              <a:rPr lang="uk-UA" smtClean="0"/>
              <a:pPr/>
              <a:t>10.02.2020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103643-E487-4F2F-9F51-E9F6B1F17F99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CFAE04A-D003-4715-9053-4848A805039E}" type="datetimeFigureOut">
              <a:rPr lang="uk-UA" smtClean="0"/>
              <a:pPr/>
              <a:t>10.02.2020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103643-E487-4F2F-9F51-E9F6B1F17F99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CFAE04A-D003-4715-9053-4848A805039E}" type="datetimeFigureOut">
              <a:rPr lang="uk-UA" smtClean="0"/>
              <a:pPr/>
              <a:t>10.02.2020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103643-E487-4F2F-9F51-E9F6B1F17F99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іліні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кутний трикут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 сполучна ліні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іліні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іліні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кутний трикут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 сполучна ліні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Місце для заголовка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0" name="Місце для тексту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CFAE04A-D003-4715-9053-4848A805039E}" type="datetimeFigureOut">
              <a:rPr lang="uk-UA" smtClean="0"/>
              <a:pPr/>
              <a:t>10.02.2020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2103643-E487-4F2F-9F51-E9F6B1F17F99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<Relationships xmlns="http://schemas.openxmlformats.org/package/2006/relationships"><Relationship Id="rId3" Target="../media/image30.jpeg" Type="http://schemas.openxmlformats.org/officeDocument/2006/relationships/image"/><Relationship Id="rId7" Target="../media/image34.jpeg" Type="http://schemas.openxmlformats.org/officeDocument/2006/relationships/image"/><Relationship Id="rId2" Target="../media/image29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33.jpeg" Type="http://schemas.openxmlformats.org/officeDocument/2006/relationships/image"/><Relationship Id="rId5" Target="../media/image32.jpeg" Type="http://schemas.openxmlformats.org/officeDocument/2006/relationships/image"/><Relationship Id="rId4" Target="../media/image31.jpeg" Type="http://schemas.openxmlformats.org/officeDocument/2006/relationships/image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jpeg"/><Relationship Id="rId5" Type="http://schemas.openxmlformats.org/officeDocument/2006/relationships/image" Target="../media/image38.jpeg"/><Relationship Id="rId4" Type="http://schemas.openxmlformats.org/officeDocument/2006/relationships/image" Target="../media/image3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7" Type="http://schemas.openxmlformats.org/officeDocument/2006/relationships/image" Target="../media/image28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340768"/>
            <a:ext cx="7128792" cy="216024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Гурткова  робота</a:t>
            </a:r>
            <a:br>
              <a:rPr lang="uk-UA" dirty="0" smtClean="0"/>
            </a:br>
            <a:r>
              <a:rPr lang="uk-UA" dirty="0" smtClean="0"/>
              <a:t>ОЗ “ Бродівська ЗОШ І-ІІІ ступенів №3”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7898"/>
          <a:stretch/>
        </p:blipFill>
        <p:spPr bwMode="auto">
          <a:xfrm>
            <a:off x="3707904" y="908720"/>
            <a:ext cx="2369228" cy="34507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Спортивний</a:t>
            </a:r>
            <a:endParaRPr lang="uk-UA" dirty="0"/>
          </a:p>
        </p:txBody>
      </p:sp>
      <p:pic>
        <p:nvPicPr>
          <p:cNvPr id="29699" name="Picture 3" descr="C:\Users\1\Desktop\фото ГБ\image-0-02-04-03f0e92f9dd7c1352f32ea649550b0ac9e93364cb3315518ca9b8c06d3951619-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764704"/>
            <a:ext cx="2196593" cy="3215680"/>
          </a:xfrm>
          <a:prstGeom prst="rect">
            <a:avLst/>
          </a:prstGeom>
          <a:noFill/>
        </p:spPr>
      </p:pic>
      <p:pic>
        <p:nvPicPr>
          <p:cNvPr id="7" name="Місце для вмісту 6" descr="20180909_160223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611560" y="4365104"/>
            <a:ext cx="2957413" cy="2218060"/>
          </a:xfrm>
          <a:scene3d>
            <a:camera prst="orthographicFront">
              <a:rot lat="0" lon="0" rev="16200000"/>
            </a:camera>
            <a:lightRig rig="threePt" dir="t"/>
          </a:scene3d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1711"/>
          <a:stretch/>
        </p:blipFill>
        <p:spPr bwMode="auto">
          <a:xfrm>
            <a:off x="683568" y="1556792"/>
            <a:ext cx="2817388" cy="294094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140968"/>
            <a:ext cx="3672408" cy="275430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293096"/>
            <a:ext cx="2928957" cy="2193107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7898"/>
          <a:stretch/>
        </p:blipFill>
        <p:spPr bwMode="auto">
          <a:xfrm>
            <a:off x="3635896" y="908720"/>
            <a:ext cx="2369228" cy="34507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Декоративно-ужиткового мистецтва</a:t>
            </a:r>
            <a:endParaRPr lang="uk-UA" dirty="0"/>
          </a:p>
        </p:txBody>
      </p:sp>
      <p:pic>
        <p:nvPicPr>
          <p:cNvPr id="28674" name="Picture 2" descr="K:\ВРГС\18 - 19\Фото 2017-2018\20180330_1454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00808"/>
            <a:ext cx="2880320" cy="2160240"/>
          </a:xfrm>
          <a:prstGeom prst="rect">
            <a:avLst/>
          </a:prstGeom>
          <a:noFill/>
          <a:scene3d>
            <a:camera prst="orthographicFront">
              <a:rot lat="0" lon="0" rev="16200000"/>
            </a:camera>
            <a:lightRig rig="threePt" dir="t"/>
          </a:scene3d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580112" y="1268760"/>
            <a:ext cx="2808312" cy="2106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8" name="Picture 6" descr="K:\ВРГС\Архів\Семінар ЗВР\фото 1\SDC1216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2492896"/>
            <a:ext cx="3216358" cy="2412269"/>
          </a:xfrm>
          <a:prstGeom prst="rect">
            <a:avLst/>
          </a:prstGeom>
          <a:noFill/>
        </p:spPr>
      </p:pic>
      <p:pic>
        <p:nvPicPr>
          <p:cNvPr id="28675" name="Picture 3" descr="K:\ВРГС\18 - 19\Фото 2017-2018\20171130_08360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4581128"/>
            <a:ext cx="2531705" cy="1656184"/>
          </a:xfrm>
          <a:prstGeom prst="rect">
            <a:avLst/>
          </a:prstGeom>
          <a:noFill/>
        </p:spPr>
      </p:pic>
      <p:pic>
        <p:nvPicPr>
          <p:cNvPr id="28677" name="Picture 5" descr="K:\ВРГС\Архів\Семінар ЗВР\фото 1\SDC1226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80112" y="4005064"/>
            <a:ext cx="2880320" cy="21602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Обробки деревини</a:t>
            </a:r>
            <a:endParaRPr lang="uk-UA" dirty="0"/>
          </a:p>
        </p:txBody>
      </p:sp>
      <p:pic>
        <p:nvPicPr>
          <p:cNvPr id="30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844824"/>
            <a:ext cx="3072341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7" y="1700809"/>
            <a:ext cx="3552394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635896" y="3861048"/>
            <a:ext cx="3419872" cy="256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200" dirty="0" smtClean="0"/>
              <a:t>формувати </a:t>
            </a:r>
            <a:r>
              <a:rPr lang="uk-UA" sz="3200" dirty="0" err="1" smtClean="0"/>
              <a:t>компетентнісно</a:t>
            </a:r>
            <a:r>
              <a:rPr lang="uk-UA" sz="3200" dirty="0" smtClean="0"/>
              <a:t> – зорієнтовану особистість, здатну критично мислити і </a:t>
            </a:r>
            <a:r>
              <a:rPr lang="uk-UA" sz="3200" dirty="0" err="1" smtClean="0"/>
              <a:t>адаптовуватись</a:t>
            </a:r>
            <a:r>
              <a:rPr lang="uk-UA" sz="3200" dirty="0" smtClean="0"/>
              <a:t> в соціумі і, будучи фізично здоровою, інтелектуально розвиненою та творчо особливою, мати стійку громадянську позицію на захист інтересів сім’ї, родини, народу, Батьківщини.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Місія школи:</a:t>
            </a: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uk-UA" dirty="0" smtClean="0"/>
          </a:p>
          <a:p>
            <a:pPr lvl="0"/>
            <a:r>
              <a:rPr lang="uk-UA" dirty="0" smtClean="0"/>
              <a:t>ціннісне ставлення особистості до суспільства і держави</a:t>
            </a:r>
          </a:p>
          <a:p>
            <a:pPr lvl="0"/>
            <a:r>
              <a:rPr lang="uk-UA" dirty="0" smtClean="0"/>
              <a:t>ціннісне ставлення до людей</a:t>
            </a:r>
          </a:p>
          <a:p>
            <a:pPr lvl="0"/>
            <a:r>
              <a:rPr lang="uk-UA" dirty="0" smtClean="0"/>
              <a:t>ціннісне ставлення до природи</a:t>
            </a:r>
          </a:p>
          <a:p>
            <a:pPr lvl="0"/>
            <a:r>
              <a:rPr lang="uk-UA" dirty="0" smtClean="0"/>
              <a:t>ціннісне ставлення до мистецтва</a:t>
            </a:r>
          </a:p>
          <a:p>
            <a:pPr lvl="0"/>
            <a:r>
              <a:rPr lang="uk-UA" dirty="0" smtClean="0"/>
              <a:t>ціннісне ставлення до праці</a:t>
            </a:r>
          </a:p>
          <a:p>
            <a:pPr lvl="0"/>
            <a:r>
              <a:rPr lang="uk-UA" dirty="0" smtClean="0"/>
              <a:t>ціннісне ставлення до себе</a:t>
            </a:r>
          </a:p>
          <a:p>
            <a:pPr lvl="0"/>
            <a:r>
              <a:rPr lang="uk-UA" dirty="0" smtClean="0"/>
              <a:t>співпраця з батьківською громадою, педагогічна школа для батьків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Напрями вирішення виховних завдань:</a:t>
            </a: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Ансамбль “ </a:t>
            </a:r>
            <a:r>
              <a:rPr lang="uk-UA" dirty="0" err="1" smtClean="0"/>
              <a:t>Соколята”</a:t>
            </a:r>
            <a:endParaRPr lang="uk-UA" dirty="0" smtClean="0"/>
          </a:p>
          <a:p>
            <a:r>
              <a:rPr lang="uk-UA" dirty="0" smtClean="0"/>
              <a:t>Юний художник</a:t>
            </a:r>
          </a:p>
          <a:p>
            <a:r>
              <a:rPr lang="uk-UA" dirty="0" smtClean="0"/>
              <a:t>Рятівник</a:t>
            </a:r>
          </a:p>
          <a:p>
            <a:r>
              <a:rPr lang="uk-UA" dirty="0" smtClean="0"/>
              <a:t>Різьба по дереву</a:t>
            </a:r>
          </a:p>
          <a:p>
            <a:r>
              <a:rPr lang="uk-UA" dirty="0" smtClean="0"/>
              <a:t>Художня обробка деревини</a:t>
            </a:r>
          </a:p>
          <a:p>
            <a:r>
              <a:rPr lang="uk-UA" dirty="0" smtClean="0"/>
              <a:t>Декоративно – вжиткове мистецтво</a:t>
            </a:r>
          </a:p>
          <a:p>
            <a:r>
              <a:rPr lang="uk-UA" dirty="0" smtClean="0"/>
              <a:t>Танцювальний</a:t>
            </a:r>
          </a:p>
          <a:p>
            <a:r>
              <a:rPr lang="uk-UA" dirty="0" smtClean="0"/>
              <a:t>Волейбол</a:t>
            </a:r>
          </a:p>
          <a:p>
            <a:r>
              <a:rPr lang="uk-UA" dirty="0" smtClean="0"/>
              <a:t>Загальна фізична підготовка</a:t>
            </a:r>
          </a:p>
          <a:p>
            <a:r>
              <a:rPr lang="uk-UA" dirty="0" smtClean="0"/>
              <a:t>Туристичний </a:t>
            </a:r>
          </a:p>
          <a:p>
            <a:r>
              <a:rPr lang="uk-UA" dirty="0" smtClean="0"/>
              <a:t>Шахи </a:t>
            </a:r>
          </a:p>
          <a:p>
            <a:r>
              <a:rPr lang="uk-UA" dirty="0" smtClean="0"/>
              <a:t>Витинанка 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Гурткова робота</a:t>
            </a:r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Юний художник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7" name="Місце для вмісту 6" descr="image-0-02-05-82bbfd8f058fc2f0aca7500aa2dc93c8694eb4c4cde6d940f2db53f02b07461c-V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11560" y="1484784"/>
            <a:ext cx="2016224" cy="2448272"/>
          </a:xfrm>
        </p:spPr>
      </p:pic>
      <p:pic>
        <p:nvPicPr>
          <p:cNvPr id="8" name="Місце для вмісту 7" descr="image-0-02-05-a690ad6782c28eb97c6436afe47e77b02730073ea3446e3967638e73934ae0cd-V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2339752" y="3068960"/>
            <a:ext cx="2264569" cy="2731394"/>
          </a:xfrm>
        </p:spPr>
      </p:pic>
      <p:pic>
        <p:nvPicPr>
          <p:cNvPr id="11" name="Рисунок 10" descr="image-0-02-05-afe83ca4fd8fa3bf4afc0c6fd68fd1e08db3c165b17775303b0889e19c534c0f-V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99992" y="1268760"/>
            <a:ext cx="2034226" cy="2712301"/>
          </a:xfrm>
          <a:prstGeom prst="rect">
            <a:avLst/>
          </a:prstGeom>
        </p:spPr>
      </p:pic>
      <p:pic>
        <p:nvPicPr>
          <p:cNvPr id="12" name="Рисунок 11" descr="image-0-02-05-d1fa1d35921f4e0d98bb2290c1c4302af08f2676388926298985daf97056869d-V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940152" y="3429000"/>
            <a:ext cx="2784309" cy="223224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/>
          <a:lstStyle/>
          <a:p>
            <a:r>
              <a:rPr lang="uk-UA" dirty="0" smtClean="0"/>
              <a:t>Мистецький</a:t>
            </a:r>
            <a:endParaRPr lang="uk-UA" dirty="0"/>
          </a:p>
        </p:txBody>
      </p:sp>
      <p:pic>
        <p:nvPicPr>
          <p:cNvPr id="24578" name="Picture 2" descr="K:\ВРГС\18 - 19\Фото 2017-2018\20181123_11060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16832"/>
            <a:ext cx="5100059" cy="3825044"/>
          </a:xfrm>
          <a:prstGeom prst="rect">
            <a:avLst/>
          </a:prstGeom>
          <a:noFill/>
          <a:scene3d>
            <a:camera prst="orthographicFront">
              <a:rot lat="0" lon="0" rev="16200000"/>
            </a:camera>
            <a:lightRig rig="threePt" dir="t"/>
          </a:scene3d>
        </p:spPr>
      </p:pic>
      <p:pic>
        <p:nvPicPr>
          <p:cNvPr id="6" name="Рисунок 5" descr="20180418_15463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9992" y="1556792"/>
            <a:ext cx="2232248" cy="1674186"/>
          </a:xfrm>
          <a:prstGeom prst="rect">
            <a:avLst/>
          </a:prstGeom>
          <a:scene3d>
            <a:camera prst="orthographicFront">
              <a:rot lat="0" lon="0" rev="16200000"/>
            </a:camera>
            <a:lightRig rig="threePt" dir="t"/>
          </a:scene3d>
        </p:spPr>
      </p:pic>
      <p:pic>
        <p:nvPicPr>
          <p:cNvPr id="7" name="Рисунок 6" descr="20180608_11574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48264" y="4221088"/>
            <a:ext cx="2088232" cy="1566174"/>
          </a:xfrm>
          <a:prstGeom prst="rect">
            <a:avLst/>
          </a:prstGeom>
          <a:scene3d>
            <a:camera prst="orthographicFront">
              <a:rot lat="0" lon="0" rev="16200000"/>
            </a:camera>
            <a:lightRig rig="threePt" dir="t"/>
          </a:scene3d>
        </p:spPr>
      </p:pic>
      <p:pic>
        <p:nvPicPr>
          <p:cNvPr id="8" name="Рисунок 7" descr="20180608_11570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32240" y="1772816"/>
            <a:ext cx="2088232" cy="1566174"/>
          </a:xfrm>
          <a:prstGeom prst="rect">
            <a:avLst/>
          </a:prstGeom>
        </p:spPr>
      </p:pic>
      <p:pic>
        <p:nvPicPr>
          <p:cNvPr id="9" name="Рисунок 8" descr="20180608_11580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23928" y="4005064"/>
            <a:ext cx="2520280" cy="1890210"/>
          </a:xfrm>
          <a:prstGeom prst="rect">
            <a:avLst/>
          </a:prstGeom>
          <a:scene3d>
            <a:camera prst="orthographicFront">
              <a:rot lat="0" lon="0" rev="16200000"/>
            </a:camera>
            <a:lightRig rig="threePt" dir="t"/>
          </a:scene3d>
        </p:spPr>
      </p:pic>
      <p:pic>
        <p:nvPicPr>
          <p:cNvPr id="5" name="Рисунок 4" descr="20180221_161514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724128" y="3356992"/>
            <a:ext cx="1920214" cy="1440160"/>
          </a:xfrm>
          <a:prstGeom prst="rect">
            <a:avLst/>
          </a:prstGeom>
          <a:scene3d>
            <a:camera prst="orthographicFront">
              <a:rot lat="0" lon="0" rev="10799999"/>
            </a:camera>
            <a:lightRig rig="threePt" dir="t"/>
          </a:scene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K:\ВРГС\18 - 19\Фото 2017-2018\20180608_11301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77072"/>
            <a:ext cx="3077203" cy="2307902"/>
          </a:xfrm>
          <a:prstGeom prst="rect">
            <a:avLst/>
          </a:prstGeom>
          <a:noFill/>
        </p:spPr>
      </p:pic>
      <p:pic>
        <p:nvPicPr>
          <p:cNvPr id="23556" name="Picture 4" descr="K:\ВРГС\18 - 19\Фото 2017-2018\20181116_12194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2204864"/>
            <a:ext cx="3035829" cy="2276872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Танцювальний</a:t>
            </a:r>
            <a:endParaRPr lang="uk-UA" dirty="0"/>
          </a:p>
        </p:txBody>
      </p:sp>
      <p:pic>
        <p:nvPicPr>
          <p:cNvPr id="23557" name="Picture 5" descr="K:\ВРГС\18 - 19\Фото 2017-2018\20180530_13531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1052736"/>
            <a:ext cx="3072341" cy="2304256"/>
          </a:xfrm>
          <a:prstGeom prst="rect">
            <a:avLst/>
          </a:prstGeom>
          <a:noFill/>
          <a:scene3d>
            <a:camera prst="orthographicFront">
              <a:rot lat="0" lon="0" rev="16200000"/>
            </a:camera>
            <a:lightRig rig="threePt" dir="t"/>
          </a:scene3d>
        </p:spPr>
      </p:pic>
      <p:pic>
        <p:nvPicPr>
          <p:cNvPr id="9" name="Рисунок 8" descr="C:\Users\1\Desktop\20171215_125609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3429000"/>
            <a:ext cx="2921764" cy="280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0" rev="16200000"/>
            </a:camera>
            <a:lightRig rig="threePt" dir="t"/>
          </a:scene3d>
        </p:spPr>
      </p:pic>
      <p:pic>
        <p:nvPicPr>
          <p:cNvPr id="23558" name="Picture 6" descr="K:\ВРГС\18 - 19\Фото 2017-2018\20181120_11565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556792"/>
            <a:ext cx="2496276" cy="1872208"/>
          </a:xfrm>
          <a:prstGeom prst="rect">
            <a:avLst/>
          </a:prstGeom>
          <a:noFill/>
          <a:scene3d>
            <a:camera prst="orthographicFront">
              <a:rot lat="0" lon="0" rev="16200000"/>
            </a:camera>
            <a:lightRig rig="threePt" dir="t"/>
          </a:scene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 descr="image-0-02-04-1ee65696c6ffed4ee863275f3c516ae74015a45d5bed111fce787b876514b875-V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556792"/>
            <a:ext cx="2592288" cy="194421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Вокальний</a:t>
            </a:r>
            <a:endParaRPr lang="uk-UA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980728"/>
            <a:ext cx="2872318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28" name="Picture 4" descr="K:\ВРГС\18 - 19\Фото 2017 вайбер\image-0-02-04-82b352cf94cb23579df9b0b19956ac05af773ef80a69a858adece2982af9817e-V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3861048"/>
            <a:ext cx="2736304" cy="2052228"/>
          </a:xfrm>
          <a:prstGeom prst="rect">
            <a:avLst/>
          </a:prstGeom>
          <a:noFill/>
        </p:spPr>
      </p:pic>
      <p:pic>
        <p:nvPicPr>
          <p:cNvPr id="9" name="Рисунок 8" descr="20180608_11393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08104" y="4077072"/>
            <a:ext cx="2808312" cy="2106234"/>
          </a:xfrm>
          <a:prstGeom prst="rect">
            <a:avLst/>
          </a:prstGeom>
        </p:spPr>
      </p:pic>
      <p:pic>
        <p:nvPicPr>
          <p:cNvPr id="26629" name="Picture 5" descr="K:\ВРГС\Архів\ЗВІТИ\Громяк С.М\Фото Сурми звитяг\Сурми звитяги\SDC1242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5856" y="2276872"/>
            <a:ext cx="2952328" cy="2214246"/>
          </a:xfrm>
          <a:prstGeom prst="rect">
            <a:avLst/>
          </a:prstGeom>
          <a:noFill/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71800" y="4581128"/>
            <a:ext cx="280831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74638"/>
            <a:ext cx="8388424" cy="1143000"/>
          </a:xfrm>
        </p:spPr>
        <p:txBody>
          <a:bodyPr/>
          <a:lstStyle/>
          <a:p>
            <a:r>
              <a:rPr lang="uk-UA" dirty="0" smtClean="0"/>
              <a:t>Військово-патріотичний</a:t>
            </a:r>
            <a:endParaRPr lang="uk-UA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268760"/>
            <a:ext cx="3557256" cy="2667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188640"/>
            <a:ext cx="2232248" cy="269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1628800"/>
            <a:ext cx="2736304" cy="2052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3789040"/>
            <a:ext cx="3328369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Рисунок 8" descr="C:\Users\1\Desktop\20171206_110802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8144" y="3861048"/>
            <a:ext cx="302433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0" rev="10799999"/>
            </a:camera>
            <a:lightRig rig="threePt" dir="t"/>
          </a:scene3d>
        </p:spPr>
      </p:pic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79912" y="4077072"/>
            <a:ext cx="1892211" cy="2620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Місце для вмісту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естибюль">
  <a:themeElements>
    <a:clrScheme name="Вестибюль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Вестибюль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Вестибюль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198</TotalTime>
  <Words>124</Words>
  <Application>Microsoft Office PowerPoint</Application>
  <PresentationFormat>Екран (4:3)</PresentationFormat>
  <Paragraphs>33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3" baseType="lpstr">
      <vt:lpstr>Вестибюль</vt:lpstr>
      <vt:lpstr>Гурткова  робота ОЗ “ Бродівська ЗОШ І-ІІІ ступенів №3”</vt:lpstr>
      <vt:lpstr>Місія школи:</vt:lpstr>
      <vt:lpstr>Напрями вирішення виховних завдань:</vt:lpstr>
      <vt:lpstr>Гурткова робота</vt:lpstr>
      <vt:lpstr>Юний художник</vt:lpstr>
      <vt:lpstr>Мистецький</vt:lpstr>
      <vt:lpstr>Танцювальний</vt:lpstr>
      <vt:lpstr>Вокальний</vt:lpstr>
      <vt:lpstr>Військово-патріотичний</vt:lpstr>
      <vt:lpstr>Спортивний</vt:lpstr>
      <vt:lpstr>Декоративно-ужиткового мистецтва</vt:lpstr>
      <vt:lpstr>Обробки деревини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Виховна робота ОЗ “ Бродівська ЗОШ І-ІІІ ступенів №3”</dc:title>
  <dc:creator>1</dc:creator>
  <cp:lastModifiedBy>1</cp:lastModifiedBy>
  <cp:revision>22</cp:revision>
  <dcterms:created xsi:type="dcterms:W3CDTF">2018-11-26T11:06:12Z</dcterms:created>
  <dcterms:modified xsi:type="dcterms:W3CDTF">2020-02-10T08:28:01Z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687394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S8.2.3</vt:lpwstr>
  </property>
</Properties>
</file>